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8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2025.09</a:t>
            </a:r>
            <a:endParaRPr lang="en" sz="3504" b="0" i="0" u="none" strike="noStrike" spc="491" dirty="0">
              <a:solidFill>
                <a:srgbClr val="A973FF"/>
              </a:solidFill>
              <a:latin typeface="Noto Sans CJK KR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" y="4064000"/>
            <a:ext cx="8464439" cy="552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dirty="0">
              <a:solidFill>
                <a:srgbClr val="A973FF"/>
              </a:solidFill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2730</Words>
  <Application>Microsoft Office PowerPoint</Application>
  <PresentationFormat>사용자 지정</PresentationFormat>
  <Paragraphs>567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S-Core Dream 3 Light</vt:lpstr>
      <vt:lpstr>Calibri</vt:lpstr>
      <vt:lpstr>Noto Sans CJK KR Regular</vt:lpstr>
      <vt:lpstr>S-Core Dream 5 Medium</vt:lpstr>
      <vt:lpstr>Arial</vt:lpstr>
      <vt:lpstr>Noto Sans CJK KR Bold</vt:lpstr>
      <vt:lpstr>S-Core Dream 4 Regular</vt:lpstr>
      <vt:lpstr>Noto Sans CJK KR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27</cp:revision>
  <dcterms:created xsi:type="dcterms:W3CDTF">2006-08-16T00:00:00Z</dcterms:created>
  <dcterms:modified xsi:type="dcterms:W3CDTF">2025-08-28T03:50:02Z</dcterms:modified>
</cp:coreProperties>
</file>